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03" r:id="rId4"/>
  </p:sldMasterIdLst>
  <p:notesMasterIdLst>
    <p:notesMasterId r:id="rId13"/>
  </p:notesMasterIdLst>
  <p:handoutMasterIdLst>
    <p:handoutMasterId r:id="rId14"/>
  </p:handoutMasterIdLst>
  <p:sldIdLst>
    <p:sldId id="1602" r:id="rId5"/>
    <p:sldId id="1598" r:id="rId6"/>
    <p:sldId id="1609" r:id="rId7"/>
    <p:sldId id="1615" r:id="rId8"/>
    <p:sldId id="1616" r:id="rId9"/>
    <p:sldId id="1604" r:id="rId10"/>
    <p:sldId id="1579" r:id="rId11"/>
    <p:sldId id="1577" r:id="rId1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40B2B39E-9CDC-46B4-8BD3-EC8784DB9ACA}">
          <p14:sldIdLst>
            <p14:sldId id="1602"/>
            <p14:sldId id="1598"/>
          </p14:sldIdLst>
        </p14:section>
        <p14:section name="Connector Developer Dashboard" id="{FCAE9590-1FC3-4C3E-988E-3DAD4BC4CA4C}">
          <p14:sldIdLst>
            <p14:sldId id="1609"/>
            <p14:sldId id="1615"/>
            <p14:sldId id="1616"/>
          </p14:sldIdLst>
        </p14:section>
        <p14:section name="Summary" id="{2374C0DF-0261-42A5-9F32-BDACB2532B76}">
          <p14:sldIdLst>
            <p14:sldId id="1604"/>
            <p14:sldId id="1579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A18"/>
    <a:srgbClr val="FFFFFF"/>
    <a:srgbClr val="E4EDF1"/>
    <a:srgbClr val="2F2F2F"/>
    <a:srgbClr val="787878"/>
    <a:srgbClr val="595959"/>
    <a:srgbClr val="A6A6A6"/>
    <a:srgbClr val="7F7F7F"/>
    <a:srgbClr val="00BCF2"/>
    <a:srgbClr val="BCE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87588" autoAdjust="0"/>
  </p:normalViewPr>
  <p:slideViewPr>
    <p:cSldViewPr snapToGrid="0">
      <p:cViewPr varScale="1">
        <p:scale>
          <a:sx n="109" d="100"/>
          <a:sy n="109" d="100"/>
        </p:scale>
        <p:origin x="240" y="96"/>
      </p:cViewPr>
      <p:guideLst/>
    </p:cSldViewPr>
  </p:slideViewPr>
  <p:outlineViewPr>
    <p:cViewPr>
      <p:scale>
        <a:sx n="33" d="100"/>
        <a:sy n="33" d="100"/>
      </p:scale>
      <p:origin x="0" y="-147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11/7/2017 6:53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11/7/2017 6:53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11/7/2017 6:53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975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11/7/2017 6:53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44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Provide data in well-defined fields. Rendering is handled by host application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11/7/2017 8:07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252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Provide data in well-defined fields. Rendering is handled by host application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11/7/2017 8:10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339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Provide data in well-defined fields. Rendering is handled by host application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11/7/2017 8:15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320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11/7/2017 6:53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801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11/7/2017 6:53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899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11/7/2017 6:53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977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06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8979627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1999607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91775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7049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1253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28914709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014350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37533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180995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63941924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76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374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3591057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45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25746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50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54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0724588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43887309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38942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67811845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9949417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5015923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5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4" r:id="rId1"/>
    <p:sldLayoutId id="2147484607" r:id="rId2"/>
    <p:sldLayoutId id="2147484608" r:id="rId3"/>
    <p:sldLayoutId id="2147484609" r:id="rId4"/>
    <p:sldLayoutId id="2147484610" r:id="rId5"/>
    <p:sldLayoutId id="2147484611" r:id="rId6"/>
    <p:sldLayoutId id="2147484612" r:id="rId7"/>
    <p:sldLayoutId id="2147484613" r:id="rId8"/>
    <p:sldLayoutId id="2147484614" r:id="rId9"/>
    <p:sldLayoutId id="2147484615" r:id="rId10"/>
    <p:sldLayoutId id="2147484616" r:id="rId11"/>
    <p:sldLayoutId id="2147484617" r:id="rId12"/>
    <p:sldLayoutId id="2147484618" r:id="rId13"/>
    <p:sldLayoutId id="2147484619" r:id="rId14"/>
    <p:sldLayoutId id="2147484622" r:id="rId15"/>
    <p:sldLayoutId id="2147484623" r:id="rId16"/>
    <p:sldLayoutId id="2147484624" r:id="rId17"/>
    <p:sldLayoutId id="2147484625" r:id="rId18"/>
    <p:sldLayoutId id="2147484626" r:id="rId19"/>
    <p:sldLayoutId id="2147484627" r:id="rId20"/>
    <p:sldLayoutId id="2147484628" r:id="rId21"/>
    <p:sldLayoutId id="2147484629" r:id="rId22"/>
    <p:sldLayoutId id="2147484630" r:id="rId23"/>
    <p:sldLayoutId id="2147484631" r:id="rId24"/>
    <p:sldLayoutId id="2147484632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366468"/>
            <a:ext cx="5999458" cy="1828800"/>
          </a:xfrm>
        </p:spPr>
        <p:txBody>
          <a:bodyPr/>
          <a:lstStyle/>
          <a:p>
            <a:r>
              <a:rPr lang="en-US" dirty="0"/>
              <a:t>Build a basic Connector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r>
              <a:rPr lang="en-US" dirty="0"/>
              <a:t>Connector Registration</a:t>
            </a:r>
          </a:p>
        </p:txBody>
      </p:sp>
    </p:spTree>
    <p:extLst>
      <p:ext uri="{BB962C8B-B14F-4D97-AF65-F5344CB8AC3E}">
        <p14:creationId xmlns:p14="http://schemas.microsoft.com/office/powerpoint/2010/main" val="37425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9C4E3B-1616-48E8-8693-6C4E1DE00396}"/>
              </a:ext>
            </a:extLst>
          </p:cNvPr>
          <p:cNvSpPr txBox="1">
            <a:spLocks/>
          </p:cNvSpPr>
          <p:nvPr/>
        </p:nvSpPr>
        <p:spPr>
          <a:xfrm>
            <a:off x="465138" y="2853531"/>
            <a:ext cx="3914774" cy="38623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Connectors Developer Dashboard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Connector Submission Checklist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4911FCC-9272-4798-A387-D79B9D44C273}"/>
              </a:ext>
            </a:extLst>
          </p:cNvPr>
          <p:cNvSpPr txBox="1">
            <a:spLocks/>
          </p:cNvSpPr>
          <p:nvPr/>
        </p:nvSpPr>
        <p:spPr>
          <a:xfrm>
            <a:off x="465138" y="1709737"/>
            <a:ext cx="3768932" cy="9175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Connector Registration</a:t>
            </a:r>
          </a:p>
        </p:txBody>
      </p:sp>
      <p:pic>
        <p:nvPicPr>
          <p:cNvPr id="3" name="Picture 2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244DBC80-19AA-4F1B-BCF0-8EB36D170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4" r="24808"/>
          <a:stretch/>
        </p:blipFill>
        <p:spPr>
          <a:xfrm flipH="1">
            <a:off x="5091545" y="0"/>
            <a:ext cx="734493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688840-F39A-4A9B-B8CA-BC518B2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Connectors Developer Dashboard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567A16-5BA2-4D84-ADAC-D9E5F7FCC9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230832"/>
          </a:xfrm>
        </p:spPr>
        <p:txBody>
          <a:bodyPr/>
          <a:lstStyle/>
          <a:p>
            <a:r>
              <a:rPr lang="en-US" sz="1800" dirty="0"/>
              <a:t>New Connector section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6328A17F-B808-47FC-B760-533AE0EBA046}"/>
              </a:ext>
            </a:extLst>
          </p:cNvPr>
          <p:cNvSpPr txBox="1">
            <a:spLocks/>
          </p:cNvSpPr>
          <p:nvPr/>
        </p:nvSpPr>
        <p:spPr>
          <a:xfrm>
            <a:off x="295017" y="1298455"/>
            <a:ext cx="8988131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Register a Connector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B9013-FE0B-48E6-A582-95C4FF06D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496" y="838360"/>
            <a:ext cx="4647619" cy="570476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7C3459-6A87-46CE-A388-D597F0ACB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138012"/>
              </p:ext>
            </p:extLst>
          </p:nvPr>
        </p:nvGraphicFramePr>
        <p:xfrm>
          <a:off x="465138" y="2430234"/>
          <a:ext cx="5653088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3570">
                  <a:extLst>
                    <a:ext uri="{9D8B030D-6E8A-4147-A177-3AD203B41FA5}">
                      <a16:colId xmlns:a16="http://schemas.microsoft.com/office/drawing/2014/main" val="832506596"/>
                    </a:ext>
                  </a:extLst>
                </a:gridCol>
                <a:gridCol w="3269518">
                  <a:extLst>
                    <a:ext uri="{9D8B030D-6E8A-4147-A177-3AD203B41FA5}">
                      <a16:colId xmlns:a16="http://schemas.microsoft.com/office/drawing/2014/main" val="1634346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Connector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Shown in connector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298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Shown in connector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312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Shown in connector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666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Detailed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Shown when adding / configuring a connector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30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Company website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Shown when adding / configuring a connector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431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59517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688840-F39A-4A9B-B8CA-BC518B2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Connectors Developer Dashboard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567A16-5BA2-4D84-ADAC-D9E5F7FCC9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230832"/>
          </a:xfrm>
        </p:spPr>
        <p:txBody>
          <a:bodyPr/>
          <a:lstStyle/>
          <a:p>
            <a:r>
              <a:rPr lang="en-US" sz="1800" dirty="0"/>
              <a:t>New Connector section - continued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6328A17F-B808-47FC-B760-533AE0EBA046}"/>
              </a:ext>
            </a:extLst>
          </p:cNvPr>
          <p:cNvSpPr txBox="1">
            <a:spLocks/>
          </p:cNvSpPr>
          <p:nvPr/>
        </p:nvSpPr>
        <p:spPr>
          <a:xfrm>
            <a:off x="295017" y="1298455"/>
            <a:ext cx="8988131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Register a Connector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7C3459-6A87-46CE-A388-D597F0ACB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094250"/>
              </p:ext>
            </p:extLst>
          </p:nvPr>
        </p:nvGraphicFramePr>
        <p:xfrm>
          <a:off x="465138" y="2430234"/>
          <a:ext cx="5653088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0670">
                  <a:extLst>
                    <a:ext uri="{9D8B030D-6E8A-4147-A177-3AD203B41FA5}">
                      <a16:colId xmlns:a16="http://schemas.microsoft.com/office/drawing/2014/main" val="832506596"/>
                    </a:ext>
                  </a:extLst>
                </a:gridCol>
                <a:gridCol w="3612418">
                  <a:extLst>
                    <a:ext uri="{9D8B030D-6E8A-4147-A177-3AD203B41FA5}">
                      <a16:colId xmlns:a16="http://schemas.microsoft.com/office/drawing/2014/main" val="1634346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Events 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Shown when adding / configuring a connector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298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Enable 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for Actionable cards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312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for Actionable cards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666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Landing page(s)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Displayed to user during configuration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30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Redirect URLs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 to which configuration data is </a:t>
                      </a:r>
                      <a:r>
                        <a:rPr lang="en-US" dirty="0" err="1"/>
                        <a:t>POSTed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43154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326E410-4EE6-444B-9F33-A0858B803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135" y="1298455"/>
            <a:ext cx="4876190" cy="4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917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688840-F39A-4A9B-B8CA-BC518B2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Connectors Developer Dashboard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567A16-5BA2-4D84-ADAC-D9E5F7FCC9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230832"/>
          </a:xfrm>
        </p:spPr>
        <p:txBody>
          <a:bodyPr/>
          <a:lstStyle/>
          <a:p>
            <a:r>
              <a:rPr lang="en-US" sz="1800" dirty="0"/>
              <a:t>Integration section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6328A17F-B808-47FC-B760-533AE0EBA046}"/>
              </a:ext>
            </a:extLst>
          </p:cNvPr>
          <p:cNvSpPr txBox="1">
            <a:spLocks/>
          </p:cNvSpPr>
          <p:nvPr/>
        </p:nvSpPr>
        <p:spPr>
          <a:xfrm>
            <a:off x="295017" y="1298455"/>
            <a:ext cx="8988131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Register a Connector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7C3459-6A87-46CE-A388-D597F0ACB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099916"/>
              </p:ext>
            </p:extLst>
          </p:nvPr>
        </p:nvGraphicFramePr>
        <p:xfrm>
          <a:off x="465138" y="2430234"/>
          <a:ext cx="5653088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0670">
                  <a:extLst>
                    <a:ext uri="{9D8B030D-6E8A-4147-A177-3AD203B41FA5}">
                      <a16:colId xmlns:a16="http://schemas.microsoft.com/office/drawing/2014/main" val="832506596"/>
                    </a:ext>
                  </a:extLst>
                </a:gridCol>
                <a:gridCol w="3612418">
                  <a:extLst>
                    <a:ext uri="{9D8B030D-6E8A-4147-A177-3AD203B41FA5}">
                      <a16:colId xmlns:a16="http://schemas.microsoft.com/office/drawing/2014/main" val="1634346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298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connector to send cards to user’s Inbox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312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connector to send cards to Group conversations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666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Microsoft Teams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connector to send cards to conversations in Channels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3028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19C19DD-A45A-4E21-AD9C-F5A1999B3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325" y="2005456"/>
            <a:ext cx="5000000" cy="2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480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6530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5167278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sharepoint/v3/fields"/>
    <ds:schemaRef ds:uri="http://purl.org/dc/terms/"/>
    <ds:schemaRef ds:uri="0f32b589-041a-4b5d-9ecb-546b576e7a4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01 - Card Design Incoming Webhook</Template>
  <TotalTime>99</TotalTime>
  <Words>424</Words>
  <Application>Microsoft Office PowerPoint</Application>
  <PresentationFormat>Custom</PresentationFormat>
  <Paragraphs>76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Segoe UI</vt:lpstr>
      <vt:lpstr>Segoe UI Light</vt:lpstr>
      <vt:lpstr>Segoe UI Semibold</vt:lpstr>
      <vt:lpstr>Wingdings</vt:lpstr>
      <vt:lpstr>2_Office 365 PPT Template - 2017</vt:lpstr>
      <vt:lpstr>Build a basic Connector</vt:lpstr>
      <vt:lpstr>PowerPoint Presentation</vt:lpstr>
      <vt:lpstr>Connectors Developer Dashboard</vt:lpstr>
      <vt:lpstr>Connectors Developer Dashboard</vt:lpstr>
      <vt:lpstr>Connectors Developer Dashboard</vt:lpstr>
      <vt:lpstr>Summary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a basic Connector</dc:title>
  <dc:subject>&lt;Speech title here&gt;</dc:subject>
  <dc:creator>Paul Schaeflein</dc:creator>
  <cp:keywords/>
  <dc:description>Template: Angela Powell; ZUM Communications
Formatting: 
Audience Type:</dc:description>
  <cp:lastModifiedBy>Paul Schaeflein</cp:lastModifiedBy>
  <cp:revision>6</cp:revision>
  <dcterms:created xsi:type="dcterms:W3CDTF">2017-11-08T00:53:15Z</dcterms:created>
  <dcterms:modified xsi:type="dcterms:W3CDTF">2017-11-08T02:32:52Z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2017-10-06T07:26:31.3884153-07:00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